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2A6D8-A869-4A03-9917-E982365D0700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8BBA3-36E6-4140-A61D-A7F34ABB52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15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8BBA3-36E6-4140-A61D-A7F34ABB529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6260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要用甚麼當作地形牆壁呢</a:t>
            </a:r>
            <a:r>
              <a:rPr lang="en-US" altLang="zh-TW" dirty="0"/>
              <a:t>?</a:t>
            </a:r>
            <a:r>
              <a:rPr lang="zh-TW" altLang="en-US" dirty="0"/>
              <a:t>要怎麼存取這些地形呢</a:t>
            </a:r>
            <a:r>
              <a:rPr lang="en-US" altLang="zh-TW" dirty="0"/>
              <a:t>?</a:t>
            </a:r>
            <a:r>
              <a:rPr lang="zh-TW" altLang="en-US" dirty="0"/>
              <a:t>要怎麼讓角色撞到牆壁時停下來</a:t>
            </a:r>
            <a:r>
              <a:rPr lang="en-US" altLang="zh-TW" dirty="0"/>
              <a:t>?</a:t>
            </a:r>
            <a:r>
              <a:rPr lang="zh-TW" altLang="en-US" dirty="0"/>
              <a:t>黑色是背景 紫色根綠色是牆壁 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8BBA3-36E6-4140-A61D-A7F34ABB529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1956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有寫</a:t>
            </a:r>
            <a:r>
              <a:rPr lang="en-US" altLang="zh-TW" dirty="0" err="1"/>
              <a:t>subvi</a:t>
            </a:r>
            <a:r>
              <a:rPr lang="zh-TW" altLang="en-US" dirty="0"/>
              <a:t> 幫助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8BBA3-36E6-4140-A61D-A7F34ABB529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340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要用甚麼當作地形牆壁呢</a:t>
            </a:r>
            <a:r>
              <a:rPr lang="en-US" altLang="zh-TW" dirty="0"/>
              <a:t>?</a:t>
            </a:r>
            <a:r>
              <a:rPr lang="zh-TW" altLang="en-US" dirty="0"/>
              <a:t>要怎麼存取這些地形呢</a:t>
            </a:r>
            <a:r>
              <a:rPr lang="en-US" altLang="zh-TW" dirty="0"/>
              <a:t>?</a:t>
            </a:r>
            <a:r>
              <a:rPr lang="zh-TW" altLang="en-US" dirty="0"/>
              <a:t>要怎麼讓角色撞到牆壁時停下來</a:t>
            </a:r>
            <a:r>
              <a:rPr lang="en-US" altLang="zh-TW" dirty="0"/>
              <a:t>?</a:t>
            </a:r>
            <a:r>
              <a:rPr lang="zh-TW" altLang="en-US" dirty="0"/>
              <a:t>黑色是背景 紫色根綠色是牆壁 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8BBA3-36E6-4140-A61D-A7F34ABB529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124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B5A3281-8FC3-4894-A551-70F054AEE43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305694B-5A5B-4A60-9B7A-1DABB7CF7F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487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A3281-8FC3-4894-A551-70F054AEE43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694B-5A5B-4A60-9B7A-1DABB7CF7F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110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A3281-8FC3-4894-A551-70F054AEE43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694B-5A5B-4A60-9B7A-1DABB7CF7F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069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A3281-8FC3-4894-A551-70F054AEE43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694B-5A5B-4A60-9B7A-1DABB7CF7F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105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A3281-8FC3-4894-A551-70F054AEE43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694B-5A5B-4A60-9B7A-1DABB7CF7F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743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A3281-8FC3-4894-A551-70F054AEE43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694B-5A5B-4A60-9B7A-1DABB7CF7F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6075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A3281-8FC3-4894-A551-70F054AEE43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694B-5A5B-4A60-9B7A-1DABB7CF7F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4298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A3281-8FC3-4894-A551-70F054AEE43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694B-5A5B-4A60-9B7A-1DABB7CF7F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0804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A3281-8FC3-4894-A551-70F054AEE43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694B-5A5B-4A60-9B7A-1DABB7CF7F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5066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A3281-8FC3-4894-A551-70F054AEE43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694B-5A5B-4A60-9B7A-1DABB7CF7F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4319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A3281-8FC3-4894-A551-70F054AEE43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694B-5A5B-4A60-9B7A-1DABB7CF7F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2200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A3281-8FC3-4894-A551-70F054AEE43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694B-5A5B-4A60-9B7A-1DABB7CF7F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917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A3281-8FC3-4894-A551-70F054AEE43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694B-5A5B-4A60-9B7A-1DABB7CF7F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896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A3281-8FC3-4894-A551-70F054AEE43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694B-5A5B-4A60-9B7A-1DABB7CF7F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582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A3281-8FC3-4894-A551-70F054AEE43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694B-5A5B-4A60-9B7A-1DABB7CF7F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0276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A3281-8FC3-4894-A551-70F054AEE43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694B-5A5B-4A60-9B7A-1DABB7CF7F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8506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A3281-8FC3-4894-A551-70F054AEE43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694B-5A5B-4A60-9B7A-1DABB7CF7F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79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5A3281-8FC3-4894-A551-70F054AEE431}" type="datetimeFigureOut">
              <a:rPr lang="zh-TW" altLang="en-US" smtClean="0"/>
              <a:t>2021/6/24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305694B-5A5B-4A60-9B7A-1DABB7CF7F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225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007156-161F-40B2-B80F-47478E513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1427253"/>
            <a:ext cx="7197726" cy="2421464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5400" b="1" dirty="0">
                <a:solidFill>
                  <a:schemeClr val="bg1"/>
                </a:solidFill>
                <a:latin typeface="+mn-ea"/>
                <a:ea typeface="+mn-ea"/>
              </a:rPr>
              <a:t>虛擬儀控之設計與應用</a:t>
            </a:r>
            <a:br>
              <a:rPr lang="en-US" altLang="zh-TW" sz="5400" b="1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zh-TW" altLang="en-US" sz="3200" b="1" dirty="0">
                <a:solidFill>
                  <a:schemeClr val="bg1"/>
                </a:solidFill>
                <a:latin typeface="+mn-ea"/>
                <a:ea typeface="+mn-ea"/>
              </a:rPr>
              <a:t>期末專題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605B3BB-00D9-4F4D-A43C-884A229BA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4300890"/>
            <a:ext cx="7197726" cy="1405467"/>
          </a:xfrm>
        </p:spPr>
        <p:txBody>
          <a:bodyPr>
            <a:norm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+mn-ea"/>
              </a:rPr>
              <a:t>B08505048</a:t>
            </a:r>
            <a:r>
              <a:rPr lang="zh-TW" altLang="en-US" sz="2400" dirty="0">
                <a:solidFill>
                  <a:schemeClr val="bg1"/>
                </a:solidFill>
                <a:latin typeface="+mn-ea"/>
              </a:rPr>
              <a:t> 工科海洋二</a:t>
            </a:r>
            <a:endParaRPr lang="en-US" altLang="zh-TW" sz="24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zh-TW" altLang="en-US" sz="2400" dirty="0">
                <a:solidFill>
                  <a:schemeClr val="bg1"/>
                </a:solidFill>
                <a:latin typeface="+mn-ea"/>
              </a:rPr>
              <a:t>劉名凱</a:t>
            </a:r>
          </a:p>
        </p:txBody>
      </p:sp>
    </p:spTree>
    <p:extLst>
      <p:ext uri="{BB962C8B-B14F-4D97-AF65-F5344CB8AC3E}">
        <p14:creationId xmlns:p14="http://schemas.microsoft.com/office/powerpoint/2010/main" val="2730338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79EC7C-4D57-4101-B1F9-4BF9B252A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cap="none" dirty="0">
                <a:solidFill>
                  <a:schemeClr val="bg1"/>
                </a:solidFill>
              </a:rPr>
              <a:t>Tomb Of The Mask</a:t>
            </a:r>
            <a:endParaRPr lang="zh-TW" altLang="en-US" sz="5400" b="1" cap="none" dirty="0">
              <a:solidFill>
                <a:schemeClr val="bg1"/>
              </a:solidFill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F849324-ECB8-4206-97E7-7EA0D16A2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633" y="1990839"/>
            <a:ext cx="2298705" cy="408863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A96EB19-99BF-4829-AF0B-2496E57AD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96" y="3035719"/>
            <a:ext cx="1687398" cy="168739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835800B-2D87-42AC-B3AE-06CFD631C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60" y="1979055"/>
            <a:ext cx="2298705" cy="40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9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F0D3FF-4CE4-4D08-A42F-27F9B79F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>
                <a:solidFill>
                  <a:schemeClr val="bg1"/>
                </a:solidFill>
              </a:rPr>
              <a:t>設計架構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FAB4D5-2AD5-4C5D-ACF0-A2BC670F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349630"/>
            <a:ext cx="10131425" cy="185708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ClrTx/>
            </a:pPr>
            <a:r>
              <a:rPr lang="zh-TW" altLang="en-US" sz="2800" dirty="0">
                <a:solidFill>
                  <a:schemeClr val="bg1"/>
                </a:solidFill>
              </a:rPr>
              <a:t>分成三關，每一關都各自是一個獨立的</a:t>
            </a:r>
            <a:r>
              <a:rPr lang="en-US" altLang="zh-TW" sz="2800" dirty="0">
                <a:solidFill>
                  <a:schemeClr val="bg1"/>
                </a:solidFill>
              </a:rPr>
              <a:t>vi</a:t>
            </a:r>
          </a:p>
          <a:p>
            <a:pPr>
              <a:lnSpc>
                <a:spcPct val="150000"/>
              </a:lnSpc>
              <a:buClrTx/>
            </a:pPr>
            <a:r>
              <a:rPr lang="zh-TW" altLang="en-US" sz="2800" dirty="0">
                <a:solidFill>
                  <a:schemeClr val="bg1"/>
                </a:solidFill>
              </a:rPr>
              <a:t>使用 </a:t>
            </a:r>
            <a:r>
              <a:rPr lang="en-US" altLang="zh-TW" sz="2800" dirty="0">
                <a:solidFill>
                  <a:schemeClr val="bg1"/>
                </a:solidFill>
              </a:rPr>
              <a:t>event structure </a:t>
            </a:r>
            <a:r>
              <a:rPr lang="zh-TW" altLang="en-US" sz="2800" dirty="0">
                <a:solidFill>
                  <a:schemeClr val="bg1"/>
                </a:solidFill>
              </a:rPr>
              <a:t>來操控角色移動</a:t>
            </a:r>
            <a:endParaRPr lang="en-US" altLang="zh-TW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Tx/>
            </a:pPr>
            <a:r>
              <a:rPr lang="en-US" altLang="zh-TW" sz="2800" dirty="0">
                <a:solidFill>
                  <a:schemeClr val="bg1"/>
                </a:solidFill>
              </a:rPr>
              <a:t>User interface</a:t>
            </a:r>
            <a:r>
              <a:rPr lang="zh-TW" altLang="en-US" sz="2800" dirty="0">
                <a:solidFill>
                  <a:schemeClr val="bg1"/>
                </a:solidFill>
              </a:rPr>
              <a:t> 用 </a:t>
            </a:r>
            <a:r>
              <a:rPr lang="en-US" altLang="zh-TW" sz="2800" dirty="0">
                <a:solidFill>
                  <a:schemeClr val="bg1"/>
                </a:solidFill>
              </a:rPr>
              <a:t>state</a:t>
            </a:r>
            <a:r>
              <a:rPr lang="zh-TW" altLang="en-US" sz="2800" dirty="0">
                <a:solidFill>
                  <a:schemeClr val="bg1"/>
                </a:solidFill>
              </a:rPr>
              <a:t> </a:t>
            </a:r>
            <a:r>
              <a:rPr lang="en-US" altLang="zh-TW" sz="2800" dirty="0">
                <a:solidFill>
                  <a:schemeClr val="bg1"/>
                </a:solidFill>
              </a:rPr>
              <a:t>machine</a:t>
            </a:r>
          </a:p>
        </p:txBody>
      </p:sp>
    </p:spTree>
    <p:extLst>
      <p:ext uri="{BB962C8B-B14F-4D97-AF65-F5344CB8AC3E}">
        <p14:creationId xmlns:p14="http://schemas.microsoft.com/office/powerpoint/2010/main" val="264081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644452-69D3-42B8-8C18-64662E067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>
                <a:solidFill>
                  <a:schemeClr val="bg1"/>
                </a:solidFill>
              </a:rPr>
              <a:t>關卡設計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81E840-9369-4280-98B3-DF3D8E411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4" t="9608" r="14285" b="16657"/>
          <a:stretch/>
        </p:blipFill>
        <p:spPr>
          <a:xfrm>
            <a:off x="8008930" y="2235200"/>
            <a:ext cx="3807616" cy="364066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3992893-67EF-4105-A37C-69A925E71D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0" t="10222" r="1833" b="11852"/>
          <a:stretch/>
        </p:blipFill>
        <p:spPr>
          <a:xfrm>
            <a:off x="3593792" y="2147145"/>
            <a:ext cx="4161138" cy="372872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7830A1F-F791-44AC-8F8A-F71062EF67A8}"/>
              </a:ext>
            </a:extLst>
          </p:cNvPr>
          <p:cNvSpPr txBox="1"/>
          <p:nvPr/>
        </p:nvSpPr>
        <p:spPr>
          <a:xfrm>
            <a:off x="685801" y="3073303"/>
            <a:ext cx="5293360" cy="1141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</a:rPr>
              <a:t>要用甚麼當作牆壁</a:t>
            </a:r>
            <a:r>
              <a:rPr lang="en-US" altLang="zh-TW" sz="24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</a:rPr>
              <a:t>如何存取這些地形</a:t>
            </a:r>
            <a:r>
              <a:rPr lang="en-US" altLang="zh-TW" sz="24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C4D6E83-2773-4E3C-8752-B1FD0C3730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2" t="28852" r="2552" b="8528"/>
          <a:stretch/>
        </p:blipFill>
        <p:spPr>
          <a:xfrm>
            <a:off x="4264352" y="2660225"/>
            <a:ext cx="6690919" cy="270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2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BE6D4-55F9-4EB7-9713-14FBEC424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0" y="603851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solidFill>
                  <a:schemeClr val="bg1"/>
                </a:solidFill>
              </a:rPr>
              <a:t>角色的移動</a:t>
            </a:r>
            <a:br>
              <a:rPr lang="en-US" altLang="zh-TW" sz="5400" dirty="0">
                <a:solidFill>
                  <a:schemeClr val="bg1"/>
                </a:solidFill>
              </a:rPr>
            </a:br>
            <a:endParaRPr lang="zh-TW" altLang="en-US" sz="5400" dirty="0"/>
          </a:p>
        </p:txBody>
      </p:sp>
      <p:pic>
        <p:nvPicPr>
          <p:cNvPr id="10" name="螢幕錄製 9">
            <a:hlinkClick r:id="" action="ppaction://media"/>
            <a:extLst>
              <a:ext uri="{FF2B5EF4-FFF2-40B4-BE49-F238E27FC236}">
                <a16:creationId xmlns:a16="http://schemas.microsoft.com/office/drawing/2014/main" id="{B74CB33F-08CB-4D0E-A7AB-B743904C3C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0776" t="6021" b="5595"/>
          <a:stretch/>
        </p:blipFill>
        <p:spPr>
          <a:xfrm>
            <a:off x="6531858" y="603851"/>
            <a:ext cx="3489840" cy="352482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34DDC1B-57D7-47C4-A532-15AA9BAA30B4}"/>
              </a:ext>
            </a:extLst>
          </p:cNvPr>
          <p:cNvSpPr txBox="1"/>
          <p:nvPr/>
        </p:nvSpPr>
        <p:spPr>
          <a:xfrm>
            <a:off x="645160" y="2060118"/>
            <a:ext cx="3581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1"/>
                </a:solidFill>
              </a:rPr>
              <a:t>Map Array</a:t>
            </a:r>
            <a:r>
              <a:rPr lang="zh-TW" altLang="en-US" sz="2000" dirty="0">
                <a:solidFill>
                  <a:schemeClr val="bg1"/>
                </a:solidFill>
              </a:rPr>
              <a:t>裡有</a:t>
            </a:r>
            <a:r>
              <a:rPr lang="en-US" altLang="zh-TW" sz="2000" dirty="0">
                <a:solidFill>
                  <a:schemeClr val="bg1"/>
                </a:solidFill>
              </a:rPr>
              <a:t>0,1,2</a:t>
            </a:r>
            <a:r>
              <a:rPr lang="zh-TW" altLang="en-US" sz="2000" dirty="0">
                <a:solidFill>
                  <a:schemeClr val="bg1"/>
                </a:solidFill>
              </a:rPr>
              <a:t>，分別代表</a:t>
            </a:r>
            <a:r>
              <a:rPr lang="en-US" altLang="zh-TW" sz="2000" dirty="0">
                <a:solidFill>
                  <a:schemeClr val="bg1"/>
                </a:solidFill>
              </a:rPr>
              <a:t>:</a:t>
            </a:r>
            <a:r>
              <a:rPr lang="zh-TW" altLang="en-US" sz="2000" dirty="0">
                <a:solidFill>
                  <a:schemeClr val="bg1"/>
                </a:solidFill>
              </a:rPr>
              <a:t> 空地、普通牆壁、陷阱牆壁</a:t>
            </a:r>
            <a:endParaRPr lang="en-US" altLang="zh-TW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</a:rPr>
              <a:t>角色根據</a:t>
            </a:r>
            <a:r>
              <a:rPr lang="en-US" altLang="zh-TW" sz="2000" dirty="0">
                <a:solidFill>
                  <a:schemeClr val="bg1"/>
                </a:solidFill>
              </a:rPr>
              <a:t>Map</a:t>
            </a:r>
            <a:r>
              <a:rPr lang="zh-TW" altLang="en-US" sz="2000" dirty="0">
                <a:solidFill>
                  <a:schemeClr val="bg1"/>
                </a:solidFill>
              </a:rPr>
              <a:t> </a:t>
            </a:r>
            <a:r>
              <a:rPr lang="en-US" altLang="zh-TW" sz="2000" dirty="0">
                <a:solidFill>
                  <a:schemeClr val="bg1"/>
                </a:solidFill>
              </a:rPr>
              <a:t>Array</a:t>
            </a:r>
            <a:r>
              <a:rPr lang="zh-TW" altLang="en-US" sz="2000" dirty="0">
                <a:solidFill>
                  <a:schemeClr val="bg1"/>
                </a:solidFill>
              </a:rPr>
              <a:t>裡的資料，判斷要移動距離</a:t>
            </a:r>
            <a:endParaRPr lang="en-US" altLang="zh-TW" sz="2000" dirty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898749-6515-4A31-9446-E0E5458BCD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" t="26370" r="7667" b="21037"/>
          <a:stretch/>
        </p:blipFill>
        <p:spPr>
          <a:xfrm>
            <a:off x="5199088" y="4234592"/>
            <a:ext cx="6155381" cy="201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0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9632F9-3BCC-488D-81F0-791B48E64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36880"/>
            <a:ext cx="10131425" cy="1456267"/>
          </a:xfrm>
        </p:spPr>
        <p:txBody>
          <a:bodyPr>
            <a:normAutofit/>
          </a:bodyPr>
          <a:lstStyle/>
          <a:p>
            <a:r>
              <a:rPr lang="zh-TW" altLang="en-US" sz="4800" dirty="0">
                <a:solidFill>
                  <a:schemeClr val="bg1"/>
                </a:solidFill>
              </a:rPr>
              <a:t>遊戲機制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94EEBB-4142-4A05-8A92-ED29D0E78E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" t="15112" r="1333" b="12000"/>
          <a:stretch/>
        </p:blipFill>
        <p:spPr>
          <a:xfrm>
            <a:off x="685801" y="1762912"/>
            <a:ext cx="10530840" cy="445500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F4F62CA-FFD8-4860-9842-79AEDF070B0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6" r="2417" b="22519"/>
          <a:stretch/>
        </p:blipFill>
        <p:spPr>
          <a:xfrm>
            <a:off x="147320" y="2308013"/>
            <a:ext cx="11897360" cy="3098800"/>
          </a:xfrm>
          <a:prstGeom prst="rect">
            <a:avLst/>
          </a:prstGeom>
        </p:spPr>
      </p:pic>
      <p:pic>
        <p:nvPicPr>
          <p:cNvPr id="8" name="螢幕錄製 7">
            <a:hlinkClick r:id="" action="ppaction://media"/>
            <a:extLst>
              <a:ext uri="{FF2B5EF4-FFF2-40B4-BE49-F238E27FC236}">
                <a16:creationId xmlns:a16="http://schemas.microsoft.com/office/drawing/2014/main" id="{BA854E77-6FF3-4D54-BCE0-F5950895AF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7765" y="2224828"/>
            <a:ext cx="4843456" cy="3265170"/>
          </a:xfrm>
          <a:prstGeom prst="rect">
            <a:avLst/>
          </a:prstGeom>
        </p:spPr>
      </p:pic>
      <p:pic>
        <p:nvPicPr>
          <p:cNvPr id="9" name="螢幕錄製 8">
            <a:hlinkClick r:id="" action="ppaction://media"/>
            <a:extLst>
              <a:ext uri="{FF2B5EF4-FFF2-40B4-BE49-F238E27FC236}">
                <a16:creationId xmlns:a16="http://schemas.microsoft.com/office/drawing/2014/main" id="{C90C58F0-2713-46B2-BF3C-0B7E6EB23DA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95643" y="2438248"/>
            <a:ext cx="5259479" cy="283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4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644452-69D3-42B8-8C18-64662E067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altLang="zh-TW" sz="5400" b="1" cap="none" dirty="0">
                <a:solidFill>
                  <a:schemeClr val="bg1"/>
                </a:solidFill>
              </a:rPr>
              <a:t>User Interface</a:t>
            </a:r>
            <a:endParaRPr lang="zh-TW" altLang="en-US" sz="5400" b="1" cap="none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770254-17DE-4737-B3BA-D64A4D1F9B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3" t="15259" r="25167" b="22964"/>
          <a:stretch/>
        </p:blipFill>
        <p:spPr>
          <a:xfrm>
            <a:off x="685801" y="2276574"/>
            <a:ext cx="2893264" cy="202092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B3134B9-89CF-41FB-A0AC-BF843F537C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0" t="15590" r="26397" b="22632"/>
          <a:stretch/>
        </p:blipFill>
        <p:spPr>
          <a:xfrm>
            <a:off x="4589088" y="2276574"/>
            <a:ext cx="2814320" cy="203391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53A9461-8372-4FAF-84AD-FC738F0970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9" t="16070" r="27628" b="22153"/>
          <a:stretch/>
        </p:blipFill>
        <p:spPr>
          <a:xfrm>
            <a:off x="8413433" y="2191247"/>
            <a:ext cx="2853792" cy="210625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EA75563-A19F-499C-B0AA-0D32E6DAD393}"/>
              </a:ext>
            </a:extLst>
          </p:cNvPr>
          <p:cNvSpPr txBox="1"/>
          <p:nvPr/>
        </p:nvSpPr>
        <p:spPr>
          <a:xfrm>
            <a:off x="4418909" y="4647058"/>
            <a:ext cx="315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選關卡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39AD03B-AFA9-4F10-AFE0-23B32ACE23FF}"/>
              </a:ext>
            </a:extLst>
          </p:cNvPr>
          <p:cNvSpPr txBox="1"/>
          <p:nvPr/>
        </p:nvSpPr>
        <p:spPr>
          <a:xfrm>
            <a:off x="707493" y="4647058"/>
            <a:ext cx="315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開始介面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5CFB5D0-DAA7-4513-A816-C1C74A011FA5}"/>
              </a:ext>
            </a:extLst>
          </p:cNvPr>
          <p:cNvSpPr txBox="1"/>
          <p:nvPr/>
        </p:nvSpPr>
        <p:spPr>
          <a:xfrm>
            <a:off x="8262989" y="4647057"/>
            <a:ext cx="315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</a:rPr>
              <a:t>破關後畫面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09F643D-0D91-4A46-876C-94AD0651FB02}"/>
              </a:ext>
            </a:extLst>
          </p:cNvPr>
          <p:cNvCxnSpPr/>
          <p:nvPr/>
        </p:nvCxnSpPr>
        <p:spPr>
          <a:xfrm>
            <a:off x="3352800" y="4836160"/>
            <a:ext cx="172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E1852FA-090B-4064-B28F-3514BEAF8CDE}"/>
              </a:ext>
            </a:extLst>
          </p:cNvPr>
          <p:cNvCxnSpPr/>
          <p:nvPr/>
        </p:nvCxnSpPr>
        <p:spPr>
          <a:xfrm>
            <a:off x="7043789" y="4836160"/>
            <a:ext cx="172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93D143A-8121-4DEE-BDBE-E0A63F3DC651}"/>
              </a:ext>
            </a:extLst>
          </p:cNvPr>
          <p:cNvSpPr txBox="1"/>
          <p:nvPr/>
        </p:nvSpPr>
        <p:spPr>
          <a:xfrm>
            <a:off x="5546883" y="5572938"/>
            <a:ext cx="10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</a:rPr>
              <a:t>沒破關</a:t>
            </a:r>
          </a:p>
        </p:txBody>
      </p:sp>
      <p:sp>
        <p:nvSpPr>
          <p:cNvPr id="32" name="箭號: 弧形下彎 31">
            <a:extLst>
              <a:ext uri="{FF2B5EF4-FFF2-40B4-BE49-F238E27FC236}">
                <a16:creationId xmlns:a16="http://schemas.microsoft.com/office/drawing/2014/main" id="{FE9421B0-9A37-4917-B886-68C0F112F766}"/>
              </a:ext>
            </a:extLst>
          </p:cNvPr>
          <p:cNvSpPr/>
          <p:nvPr/>
        </p:nvSpPr>
        <p:spPr>
          <a:xfrm rot="10800000">
            <a:off x="5603472" y="5172547"/>
            <a:ext cx="785552" cy="336566"/>
          </a:xfrm>
          <a:prstGeom prst="curvedDown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282D02E-F322-4DEC-84FE-650F8E7D818C}"/>
              </a:ext>
            </a:extLst>
          </p:cNvPr>
          <p:cNvSpPr txBox="1"/>
          <p:nvPr/>
        </p:nvSpPr>
        <p:spPr>
          <a:xfrm>
            <a:off x="7581208" y="4462391"/>
            <a:ext cx="109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</a:rPr>
              <a:t>破關</a:t>
            </a:r>
          </a:p>
        </p:txBody>
      </p:sp>
    </p:spTree>
    <p:extLst>
      <p:ext uri="{BB962C8B-B14F-4D97-AF65-F5344CB8AC3E}">
        <p14:creationId xmlns:p14="http://schemas.microsoft.com/office/powerpoint/2010/main" val="2109154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螢幕錄製 4">
            <a:hlinkClick r:id="" action="ppaction://media"/>
            <a:extLst>
              <a:ext uri="{FF2B5EF4-FFF2-40B4-BE49-F238E27FC236}">
                <a16:creationId xmlns:a16="http://schemas.microsoft.com/office/drawing/2014/main" id="{3DFF3B88-9788-4972-B12A-BE647D607A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3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7B222D-9A08-406F-8F24-982812757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550160"/>
            <a:ext cx="10131425" cy="1456267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7200" b="1" dirty="0">
                <a:solidFill>
                  <a:schemeClr val="bg1"/>
                </a:solidFill>
              </a:rPr>
              <a:t>報告結束</a:t>
            </a:r>
            <a:br>
              <a:rPr lang="en-US" altLang="zh-TW" sz="7200" b="1" dirty="0">
                <a:solidFill>
                  <a:schemeClr val="bg1"/>
                </a:solidFill>
              </a:rPr>
            </a:br>
            <a:r>
              <a:rPr lang="zh-TW" altLang="en-US" sz="7200" b="1" dirty="0">
                <a:solidFill>
                  <a:schemeClr val="bg1"/>
                </a:solidFill>
              </a:rPr>
              <a:t>謝謝大家</a:t>
            </a:r>
          </a:p>
        </p:txBody>
      </p:sp>
    </p:spTree>
    <p:extLst>
      <p:ext uri="{BB962C8B-B14F-4D97-AF65-F5344CB8AC3E}">
        <p14:creationId xmlns:p14="http://schemas.microsoft.com/office/powerpoint/2010/main" val="2598688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TM03457452[[fn=天體]]</Template>
  <TotalTime>1223</TotalTime>
  <Words>188</Words>
  <Application>Microsoft Office PowerPoint</Application>
  <PresentationFormat>寬螢幕</PresentationFormat>
  <Paragraphs>30</Paragraphs>
  <Slides>9</Slides>
  <Notes>4</Notes>
  <HiddenSlides>0</HiddenSlides>
  <MMClips>4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新細明體</vt:lpstr>
      <vt:lpstr>Arial</vt:lpstr>
      <vt:lpstr>Calibri</vt:lpstr>
      <vt:lpstr>Calibri Light</vt:lpstr>
      <vt:lpstr>天體</vt:lpstr>
      <vt:lpstr>虛擬儀控之設計與應用 期末專題</vt:lpstr>
      <vt:lpstr>Tomb Of The Mask</vt:lpstr>
      <vt:lpstr>設計架構</vt:lpstr>
      <vt:lpstr>關卡設計</vt:lpstr>
      <vt:lpstr>角色的移動 </vt:lpstr>
      <vt:lpstr>遊戲機制</vt:lpstr>
      <vt:lpstr>User Interface</vt:lpstr>
      <vt:lpstr>PowerPoint 簡報</vt:lpstr>
      <vt:lpstr>報告結束 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虛擬儀控之設計與應用 期末專題</dc:title>
  <dc:creator>劉名凱</dc:creator>
  <cp:lastModifiedBy>劉名凱</cp:lastModifiedBy>
  <cp:revision>17</cp:revision>
  <dcterms:created xsi:type="dcterms:W3CDTF">2021-06-21T01:41:42Z</dcterms:created>
  <dcterms:modified xsi:type="dcterms:W3CDTF">2021-06-24T05:37:43Z</dcterms:modified>
</cp:coreProperties>
</file>